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84" r:id="rId2"/>
    <p:sldId id="257" r:id="rId3"/>
    <p:sldId id="269" r:id="rId4"/>
    <p:sldId id="281" r:id="rId5"/>
    <p:sldId id="285" r:id="rId6"/>
    <p:sldId id="286" r:id="rId7"/>
    <p:sldId id="280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9C778-144D-4C25-90B2-AAF3F6BBAED8}" type="datetimeFigureOut">
              <a:rPr lang="zh-CN" altLang="en-US" smtClean="0"/>
              <a:t>2025-4-14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088DF-8AF0-4E8D-9F1E-172FEE6188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65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35" y="214290"/>
            <a:ext cx="1842178" cy="1851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2025-4-14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0"/>
            <a:ext cx="792088" cy="7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496944" cy="1728192"/>
          </a:xfrm>
        </p:spPr>
        <p:txBody>
          <a:bodyPr/>
          <a:lstStyle/>
          <a:p>
            <a:r>
              <a:rPr lang="zh-CN" altLang="en-US" sz="36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中国地质调查局成都地质调查中心</a:t>
            </a:r>
            <a:r>
              <a:rPr lang="en-US" altLang="zh-CN" sz="36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6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sz="36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（西南地质科技创新中心）</a:t>
            </a:r>
            <a: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sz="36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公开招聘面</a:t>
            </a:r>
            <a:r>
              <a:rPr lang="zh-CN" altLang="en-US" sz="36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试答辩</a:t>
            </a:r>
            <a:endParaRPr lang="zh-CN" altLang="en-US" sz="36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841648"/>
          </a:xfrm>
        </p:spPr>
        <p:txBody>
          <a:bodyPr/>
          <a:lstStyle/>
          <a:p>
            <a:r>
              <a:rPr lang="zh-CN" altLang="en-US" sz="2400" b="0" dirty="0" smtClean="0">
                <a:solidFill>
                  <a:schemeClr val="tx1"/>
                </a:solidFill>
              </a:rPr>
              <a:t>面试人员</a:t>
            </a:r>
            <a:r>
              <a:rPr lang="zh-CN" altLang="en-US" sz="2400" b="0" dirty="0" smtClean="0">
                <a:solidFill>
                  <a:schemeClr val="tx1"/>
                </a:solidFill>
              </a:rPr>
              <a:t>：岗位</a:t>
            </a:r>
            <a:r>
              <a:rPr lang="zh-CN" altLang="en-US" sz="2400" b="0" dirty="0" smtClean="0">
                <a:solidFill>
                  <a:srgbClr val="FF0000"/>
                </a:solidFill>
              </a:rPr>
              <a:t>**</a:t>
            </a:r>
            <a:r>
              <a:rPr lang="en-US" altLang="zh-CN" sz="2400" b="0" dirty="0" smtClean="0">
                <a:solidFill>
                  <a:srgbClr val="FF0000"/>
                </a:solidFill>
              </a:rPr>
              <a:t>-</a:t>
            </a:r>
            <a:r>
              <a:rPr lang="zh-CN" altLang="en-US" sz="2400" b="0" dirty="0" smtClean="0">
                <a:solidFill>
                  <a:srgbClr val="FF0000"/>
                </a:solidFill>
              </a:rPr>
              <a:t>***</a:t>
            </a:r>
            <a:endParaRPr lang="zh-CN" altLang="en-US" sz="2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431540" y="116632"/>
            <a:ext cx="828092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一、个人基本情况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43132" y="188640"/>
            <a:ext cx="8457736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二、教育经历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41784" y="188640"/>
            <a:ext cx="8460432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三、科研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77788" y="188640"/>
            <a:ext cx="838842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四、科研（工作）业绩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776" y="188640"/>
            <a:ext cx="8604448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五、个人特长优势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56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33772" y="188640"/>
            <a:ext cx="8676456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六、应聘理由及工作设想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467519" y="1052513"/>
            <a:ext cx="8208963" cy="47529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一、对应聘岗位的认知及匹配度</a:t>
            </a:r>
            <a:r>
              <a:rPr lang="zh-CN" altLang="en-US" sz="2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（结合个人经历）</a:t>
            </a:r>
            <a:endParaRPr lang="en-US" altLang="zh-CN" sz="28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algn="l"/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二、应聘本岗位的理由</a:t>
            </a:r>
            <a:r>
              <a:rPr lang="zh-CN" altLang="en-US" sz="2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（结合个人特长与优势）</a:t>
            </a:r>
            <a:endParaRPr lang="en-US" altLang="zh-CN" sz="28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endParaRPr lang="en-US" altLang="zh-CN" dirty="0">
              <a:latin typeface="黑体" pitchFamily="49" charset="-122"/>
              <a:ea typeface="黑体" pitchFamily="49" charset="-122"/>
            </a:endParaRPr>
          </a:p>
          <a:p>
            <a:pPr marL="0" indent="0" algn="l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三、未来工作设想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97768" y="188640"/>
            <a:ext cx="874846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七、其他需要说明的事项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124</TotalTime>
  <Words>168</Words>
  <Application>Microsoft Office PowerPoint</Application>
  <PresentationFormat>全屏显示(4:3)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黑体</vt:lpstr>
      <vt:lpstr>宋体</vt:lpstr>
      <vt:lpstr>微软雅黑</vt:lpstr>
      <vt:lpstr>Arial</vt:lpstr>
      <vt:lpstr>Calibri</vt:lpstr>
      <vt:lpstr>HDS模板白色</vt:lpstr>
      <vt:lpstr>中国地质调查局成都地质调查中心 （西南地质科技创新中心） 公开招聘面试答辩</vt:lpstr>
      <vt:lpstr>一、个人基本情况</vt:lpstr>
      <vt:lpstr>二、教育经历</vt:lpstr>
      <vt:lpstr>三、科研(工作)经历</vt:lpstr>
      <vt:lpstr>四、科研（工作）业绩</vt:lpstr>
      <vt:lpstr>五、个人特长优势</vt:lpstr>
      <vt:lpstr>六、应聘理由及工作设想</vt:lpstr>
      <vt:lpstr>七、其他需要说明的事项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关俊雷</cp:lastModifiedBy>
  <cp:revision>46</cp:revision>
  <dcterms:created xsi:type="dcterms:W3CDTF">2014-02-28T01:57:51Z</dcterms:created>
  <dcterms:modified xsi:type="dcterms:W3CDTF">2025-04-14T01:52:52Z</dcterms:modified>
</cp:coreProperties>
</file>